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195388-C4BB-4C6F-AB72-BF5B06144DA5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A639CF-5AF6-466D-BB5A-1CD8A088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492C3-DB5B-44F1-9613-2C3468F002F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950F-7C3A-4B40-ABEE-B1DB44188EC2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E4BC-9B1D-4735-8840-9FE3BF03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28E9A-5AB8-48C7-A169-11DE82C65749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AF5C-B472-4C43-876C-F3DA6DA1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C0AD-C90F-4B7B-BBD4-DD652A72129D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55C-B1ED-4A83-BD96-AA284DA3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E11A-4580-4670-B34F-F332E8065C6F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E6CFE-278A-4EF3-9E54-38C47F650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B938-99F1-4C14-B1B6-E33ED2C25C91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B474-A46E-4B72-89DB-0C8FB6613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0292-D75F-48CD-8847-509BEAB69A0C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460C-955E-4E3A-9174-3AB836FF7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47A9-85F1-4640-B07F-2C9F5195ED95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B3E3-5034-40CE-A069-CBA955978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58D9-F75B-4A74-A7D9-2EB2848A13E8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13E0-CD6E-4661-8735-92F0EC6A2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4B76-C5A8-4460-A895-7339A9ECA9A0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D3DB-4DF4-4EE1-B9B4-7FDFDC79A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78BB-F75B-4125-8C45-E2B0F105A36F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3D7C9-095C-47AB-978A-ABF05EEB8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02089-9997-474C-ADA5-1192EA24C8DC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11CB-224F-47A1-80AA-CBB876E1C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35334-BDD5-4863-977A-B0C78FE5ECBE}" type="datetimeFigureOut">
              <a:rPr lang="en-US"/>
              <a:pPr>
                <a:defRPr/>
              </a:pPr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A0F8EE-7CC7-4152-A0A4-88315D4F3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>
              <a:latin typeface="Comic Sans MS" pitchFamily="66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pic>
        <p:nvPicPr>
          <p:cNvPr id="14339" name="Picture 3" descr="jungle6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4400" y="6105525"/>
            <a:ext cx="187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003300" y="504825"/>
            <a:ext cx="7777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King</a:t>
            </a:r>
            <a:r>
              <a:rPr lang="en-US" sz="6000">
                <a:solidFill>
                  <a:schemeClr val="bg2"/>
                </a:solidFill>
              </a:rPr>
              <a:t> &amp; King &amp; Family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2752725" y="2651125"/>
            <a:ext cx="36369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by</a:t>
            </a:r>
          </a:p>
          <a:p>
            <a:pPr algn="ctr"/>
            <a:r>
              <a:rPr lang="en-US" sz="3200">
                <a:solidFill>
                  <a:schemeClr val="bg2"/>
                </a:solidFill>
              </a:rPr>
              <a:t>Linda de Haan &amp;</a:t>
            </a:r>
          </a:p>
          <a:p>
            <a:pPr algn="ctr"/>
            <a:r>
              <a:rPr lang="en-US" sz="3200">
                <a:solidFill>
                  <a:schemeClr val="bg2"/>
                </a:solidFill>
              </a:rPr>
              <a:t>Stern Nijland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5362" name="Content Placeholder 3" descr="jungle60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6369" r="-26369"/>
          <a:stretch>
            <a:fillRect/>
          </a:stretch>
        </p:blipFill>
        <p:spPr>
          <a:xfrm>
            <a:off x="-2493963" y="0"/>
            <a:ext cx="14054138" cy="6858000"/>
          </a:xfrm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657475" y="411163"/>
            <a:ext cx="7721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558ED5"/>
                </a:solidFill>
              </a:rPr>
              <a:t>Listen</a:t>
            </a:r>
            <a:r>
              <a:rPr lang="en-US" sz="5400">
                <a:solidFill>
                  <a:schemeClr val="bg2"/>
                </a:solidFill>
              </a:rPr>
              <a:t> to the story carefully</a:t>
            </a:r>
          </a:p>
        </p:txBody>
      </p:sp>
      <p:pic>
        <p:nvPicPr>
          <p:cNvPr id="15364" name="Picture 5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0263" y="6072188"/>
            <a:ext cx="19637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Name the animal families that you met in the jungle…</a:t>
            </a:r>
          </a:p>
        </p:txBody>
      </p:sp>
      <p:pic>
        <p:nvPicPr>
          <p:cNvPr id="16386" name="Picture 3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1638" y="5900738"/>
            <a:ext cx="2392362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Opening the suitcase…</a:t>
            </a:r>
          </a:p>
        </p:txBody>
      </p:sp>
      <p:pic>
        <p:nvPicPr>
          <p:cNvPr id="18434" name="Picture 3" descr="schools_out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8113" y="5795963"/>
            <a:ext cx="265588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imag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1265238"/>
            <a:ext cx="3603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758825" y="4586288"/>
            <a:ext cx="770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How do you feel when you come back from holiday and unpack?</a:t>
            </a:r>
          </a:p>
          <a:p>
            <a:r>
              <a:rPr lang="en-US"/>
              <a:t>What would you do if you found a little girl in your suitcase?</a:t>
            </a:r>
          </a:p>
          <a:p>
            <a:r>
              <a:rPr lang="en-US"/>
              <a:t>What would you say to the suitcase child?</a:t>
            </a:r>
          </a:p>
          <a:p>
            <a:r>
              <a:rPr lang="en-US"/>
              <a:t>What does she tell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Opening the suitcase…</a:t>
            </a:r>
          </a:p>
        </p:txBody>
      </p:sp>
      <p:pic>
        <p:nvPicPr>
          <p:cNvPr id="19458" name="Picture 3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1265238"/>
            <a:ext cx="3603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82575" y="4360863"/>
            <a:ext cx="84042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‘adoption’?</a:t>
            </a:r>
          </a:p>
          <a:p>
            <a:endParaRPr lang="en-US"/>
          </a:p>
          <a:p>
            <a:r>
              <a:rPr lang="en-US"/>
              <a:t>Who is allowed to adopt children?</a:t>
            </a:r>
          </a:p>
          <a:p>
            <a:endParaRPr lang="en-US"/>
          </a:p>
          <a:p>
            <a:r>
              <a:rPr lang="en-US"/>
              <a:t>What sort of things do you think you will have to consider if you were adopting a child?</a:t>
            </a:r>
          </a:p>
        </p:txBody>
      </p:sp>
      <p:pic>
        <p:nvPicPr>
          <p:cNvPr id="19460" name="Picture 5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4963" y="5875338"/>
            <a:ext cx="24590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00" y="201613"/>
            <a:ext cx="46593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"/>
                <a:cs typeface="+mn-cs"/>
              </a:rPr>
              <a:t>Postcard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020094" y="3115469"/>
            <a:ext cx="5372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6" descr="rc9_0930_bi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6113" y="252413"/>
            <a:ext cx="17494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5387975" y="2446338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87975" y="4341813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87975" y="3641725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87975" y="3062288"/>
            <a:ext cx="2801938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12" name="Picture 12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3463" y="6153150"/>
            <a:ext cx="17605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images-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319088"/>
            <a:ext cx="11334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4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3463" y="6153150"/>
            <a:ext cx="17605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-201613" y="2155825"/>
            <a:ext cx="9721851" cy="1289050"/>
          </a:xfrm>
          <a:custGeom>
            <a:avLst/>
            <a:gdLst>
              <a:gd name="connsiteX0" fmla="*/ 0 w 9868119"/>
              <a:gd name="connsiteY0" fmla="*/ 1087230 h 1087230"/>
              <a:gd name="connsiteX1" fmla="*/ 2064995 w 9868119"/>
              <a:gd name="connsiteY1" fmla="*/ 18273 h 1087230"/>
              <a:gd name="connsiteX2" fmla="*/ 4778728 w 9868119"/>
              <a:gd name="connsiteY2" fmla="*/ 977594 h 1087230"/>
              <a:gd name="connsiteX3" fmla="*/ 9137147 w 9868119"/>
              <a:gd name="connsiteY3" fmla="*/ 402001 h 1087230"/>
              <a:gd name="connsiteX4" fmla="*/ 9164559 w 9868119"/>
              <a:gd name="connsiteY4" fmla="*/ 411138 h 108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8119" h="1087230">
                <a:moveTo>
                  <a:pt x="0" y="1087230"/>
                </a:moveTo>
                <a:cubicBezTo>
                  <a:pt x="634270" y="561888"/>
                  <a:pt x="1268540" y="36546"/>
                  <a:pt x="2064995" y="18273"/>
                </a:cubicBezTo>
                <a:cubicBezTo>
                  <a:pt x="2861450" y="0"/>
                  <a:pt x="3600036" y="913639"/>
                  <a:pt x="4778728" y="977594"/>
                </a:cubicBezTo>
                <a:cubicBezTo>
                  <a:pt x="5957420" y="1041549"/>
                  <a:pt x="8406175" y="496410"/>
                  <a:pt x="9137147" y="402001"/>
                </a:cubicBezTo>
                <a:cubicBezTo>
                  <a:pt x="9868119" y="307592"/>
                  <a:pt x="9164559" y="411138"/>
                  <a:pt x="9164559" y="411138"/>
                </a:cubicBezTo>
              </a:path>
            </a:pathLst>
          </a:custGeom>
          <a:ln w="381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63963" y="3060700"/>
            <a:ext cx="5789612" cy="1695450"/>
          </a:xfrm>
          <a:custGeom>
            <a:avLst/>
            <a:gdLst>
              <a:gd name="connsiteX0" fmla="*/ 0 w 5788382"/>
              <a:gd name="connsiteY0" fmla="*/ 0 h 1694800"/>
              <a:gd name="connsiteX1" fmla="*/ 2951298 w 5788382"/>
              <a:gd name="connsiteY1" fmla="*/ 1461822 h 1694800"/>
              <a:gd name="connsiteX2" fmla="*/ 5381779 w 5788382"/>
              <a:gd name="connsiteY2" fmla="*/ 1397868 h 1694800"/>
              <a:gd name="connsiteX3" fmla="*/ 5390916 w 5788382"/>
              <a:gd name="connsiteY3" fmla="*/ 1388731 h 1694800"/>
              <a:gd name="connsiteX4" fmla="*/ 5400054 w 5788382"/>
              <a:gd name="connsiteY4" fmla="*/ 1379595 h 169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382" h="1694800">
                <a:moveTo>
                  <a:pt x="0" y="0"/>
                </a:moveTo>
                <a:cubicBezTo>
                  <a:pt x="1027167" y="614422"/>
                  <a:pt x="2054335" y="1228844"/>
                  <a:pt x="2951298" y="1461822"/>
                </a:cubicBezTo>
                <a:cubicBezTo>
                  <a:pt x="3848261" y="1694800"/>
                  <a:pt x="4975176" y="1410050"/>
                  <a:pt x="5381779" y="1397868"/>
                </a:cubicBezTo>
                <a:cubicBezTo>
                  <a:pt x="5788382" y="1385686"/>
                  <a:pt x="5390916" y="1388731"/>
                  <a:pt x="5390916" y="1388731"/>
                </a:cubicBezTo>
                <a:lnTo>
                  <a:pt x="5400054" y="1379595"/>
                </a:lnTo>
              </a:path>
            </a:pathLst>
          </a:custGeom>
          <a:ln w="317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173038" y="319088"/>
            <a:ext cx="5272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King &amp; King’s jungle map by …………………………………..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Packing list for the jungle</a:t>
            </a:r>
          </a:p>
        </p:txBody>
      </p:sp>
      <p:pic>
        <p:nvPicPr>
          <p:cNvPr id="23554" name="Picture 3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4829175"/>
            <a:ext cx="204628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3463" y="6153150"/>
            <a:ext cx="17605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068388" y="1535113"/>
            <a:ext cx="69913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…………………………………………			……………………………………………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107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Comic Sans MS</vt:lpstr>
      <vt:lpstr>Arial</vt:lpstr>
      <vt:lpstr>Calibri</vt:lpstr>
      <vt:lpstr>Courier</vt:lpstr>
      <vt:lpstr>Office Theme</vt:lpstr>
      <vt:lpstr>Slide 1</vt:lpstr>
      <vt:lpstr>Slide 2</vt:lpstr>
      <vt:lpstr>Name the animal families that you met in the jungle…</vt:lpstr>
      <vt:lpstr>Opening the suitcase…</vt:lpstr>
      <vt:lpstr>Opening the suitcase…</vt:lpstr>
      <vt:lpstr>Slide 6</vt:lpstr>
      <vt:lpstr>Slide 7</vt:lpstr>
      <vt:lpstr>Packing list for the jungle</vt:lpstr>
    </vt:vector>
  </TitlesOfParts>
  <Company>HMP Bure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Boyce</dc:creator>
  <cp:lastModifiedBy>David</cp:lastModifiedBy>
  <cp:revision>4</cp:revision>
  <dcterms:created xsi:type="dcterms:W3CDTF">2010-10-26T09:43:00Z</dcterms:created>
  <dcterms:modified xsi:type="dcterms:W3CDTF">2011-07-08T03:21:26Z</dcterms:modified>
</cp:coreProperties>
</file>