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7A1F8-0DDA-4C74-8317-D0E6EDAE7A36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0273F5-B826-4716-B96A-C80DA5FE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your interactive whiteboard to add colours to this empty palette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54B1A-A54E-45F2-8526-FA197E9795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Children to identify red objects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81238-3D5A-446F-ADE3-39DCF8B48A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Children to identify black objects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6F6A0-7047-4DAD-9585-EF09424260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Children to identify white objects- hopefully weddings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8BFD3-C4CD-4AF3-A21F-5C6311D499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Children to identify blue- hopefully ‘for boys’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9C0AC-D329-43AC-B207-F6C71BDBF0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Children to identify pink objects- hopefully ‘for girls or Barbie’ Try telling the French Rugby team that!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15021-9F9C-4A8F-96D7-2F1A04CA99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DC307-61A1-4799-8E9A-46F8643CBFD7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657B40-E6EC-427A-9A46-455A73634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D5F1C9-D305-4D3E-B5C9-2A4345FB7396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1E60D8-2392-4276-AB16-731B2757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87E2A8-E7F5-4159-BB34-541080EFB993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95EC9E-9CD9-451F-85CE-E2808EBF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A7A182-78F4-4C40-9425-A86383DAFE85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D1B5A5-20FB-4B38-ADC1-7B59BF685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BEB6C-8917-46BD-85AF-33D8CDD6969D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6E092C-648C-47D4-BE33-E65E4FCB6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198137-2BC4-42A2-8350-B464097052AE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B746A8-0111-4721-81CD-8B516F0F3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7D8EF7-F8DD-413E-B9E7-CF6C9313B787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EC0562-F973-4DD7-B6EA-070E53A0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1F44BC-5518-4F5F-AF60-1B0A422ADD0D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C70545-0A19-4EDE-8009-91A1AC72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BE9524-180E-41E3-8A30-DCC2F30665FD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291F58-A13F-4965-B485-E6582499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B6FCBA-E2B5-4972-90CC-04DF69BC22E9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91103-BBBA-4C85-8611-6DBCC46BD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032495-B4B8-4256-BE54-69F60823E5E2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64108A-6DB7-4D7F-A5DE-84993AFF3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pic>
        <p:nvPicPr>
          <p:cNvPr id="1028" name="Picture 6" descr="schools_out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969000" y="5588000"/>
            <a:ext cx="317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pic>
        <p:nvPicPr>
          <p:cNvPr id="14339" name="Picture 3" descr="colour-rainb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85800" y="1714500"/>
            <a:ext cx="820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Calibri" pitchFamily="34" charset="0"/>
              </a:rPr>
              <a:t>Colours of the Rainbow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White is for…</a:t>
            </a:r>
          </a:p>
        </p:txBody>
      </p:sp>
      <p:pic>
        <p:nvPicPr>
          <p:cNvPr id="26626" name="Picture 3" descr="3D_Snow_Dance-297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3" y="1795463"/>
            <a:ext cx="1685925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7" name="Picture 4" descr="image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3429000"/>
            <a:ext cx="1289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ontent Placeholder 2"/>
          <p:cNvSpPr>
            <a:spLocks/>
          </p:cNvSpPr>
          <p:nvPr/>
        </p:nvSpPr>
        <p:spPr bwMode="auto">
          <a:xfrm>
            <a:off x="628650" y="1543050"/>
            <a:ext cx="80581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6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/>
              <a:t>snow…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/>
              <a:t>			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/>
              <a:t>				salt…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/>
              <a:t>					                  and…  </a:t>
            </a:r>
            <a:r>
              <a:rPr lang="en-US" sz="72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6629" name="WordArt 7"/>
          <p:cNvSpPr>
            <a:spLocks noChangeArrowheads="1" noChangeShapeType="1" noTextEdit="1"/>
          </p:cNvSpPr>
          <p:nvPr/>
        </p:nvSpPr>
        <p:spPr bwMode="auto">
          <a:xfrm>
            <a:off x="5935663" y="4654550"/>
            <a:ext cx="4556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But not always weddings.</a:t>
            </a:r>
          </a:p>
        </p:txBody>
      </p:sp>
      <p:sp>
        <p:nvSpPr>
          <p:cNvPr id="7170" name="AutoShape 2" descr="data:image/jpeg;base64,/9j/4AAQSkZJRgABAQAAAQABAAD/2wCEAAkGBhQSERUUExQWFRUWGBkYGBgYGBoYGBsdGBwXFxsaHB0dHCYfGRojGRoYHy8gJCcpLCwtHB4xNTAqNSYrLCkBCQoKDgwOGg8PGiwkHyQsKSksLCwsKSwsLC0sLCkpLCwpLCksLCwsLCksLCwsLCwpLCwsLCksLCwpLCwsLCksLP/AABEIARMAtwMBIgACEQEDEQH/xAAbAAACAwEBAQAAAAAAAAAAAAADBAECBQAGB//EAD4QAAIBAwIEBAQEBQQBAgcAAAECEQADIRIxBEFRYQUTInEGMoGRQqGx8BQjwdHhB1Ji8XIz0hUkU4KissL/xAAaAQADAQEBAQAAAAAAAAAAAAAAAQIDBAUG/8QAKhEAAgICAgIBAwQCAwAAAAAAAAECEQMhEjEEQSJRYYEFEzLRcbGRocH/2gAMAwEAAhEDEQA/APiWmrotXCVKrUm1ErVzVlWraJpFUQKkCp01YLRZVFAKIBVgnOiqtKxqIIrUqlXYVcLFFhxAeVQ3Wmo59aG9voKLDiB01YVce1SV/tRYuIFRUlKKtrrXaJ50WPiBZaHopkrPKq6IxRYuIvoqjCmtNDNuadktANNQRRSKrFAAdNdRitdTCjtNWQURlrraVJVFlFXJq4Wqlf1pGiRypNWazTFtO1F0dqVjoVRjNXJj6/uat5eSAP8AFFVI2oBIAcCqiTTJt9BNW4ex0BM9p+lFlcbAGxips2mZgirqYmABua0vBOEF/iFQyLeS7DkOX1JgD3o3xX8SJwxbhuEGn/6twH1EndQR25jvFJbKnFY1cjIe16iAQxXfSQdqqAf3ypC3wlspqUkEd8g/b9KIvi+QrkuI+Zo1A+43G25Jq3E545E2FZqutnrRET1Tv+Y96KUqbNaE4iu5UzcTG1DROtIdANP5VF2mY60K4nKnZLQmyVXRTr28bUEr2p2Z8QE11SRXUxUE0zRktwK5RRLSTmpbNVEpBijeTPvRVXlNVNvScUrK4k21I5T+96MR0FcCfr96LaHKMikaJArfDdTVSjSY/f760z5ZYwY+lGKBecctqLChWxbkZ9u9LXrpRoBgmV+hwfaQYx/Wm+LSBPMVm8KrPfQeklnRYYkKZIEEjIXrGaXs3xxpWew8E4j+C8PvXyxDOAwXlJlbfLc/N9BXzF3LMSTJJknqTvXv/wDU24qW7Fm3t85jb0+gCOQA2rxXhfg17iX02ULnnGw7k8q1h1Z5vkNynSG1saeHJBmSMEVmpwrEagpI6+wk/YZr6r8O/wCld0244hgoOdKwfvjr0rYPwTbtW7dssSqXC4EAFvxFD2nM4xI6AzLKkEcDl2fKPCuK1AKd12nmJmK0x7f1pUeFeVxrWhGTC5AEtkDOwn057UcsTtyzt+tKRtjutlTbnlH72qz2oGKIAYxFTZszk70jWhUoRE112x3zT+kHEgx+/wDFKXbek4jPtRYmhbTHKhOs8qZuL96GB96dmdC3k11GKSc1FOxUX0zV+H3ih2zG9NWip9+tSzRBFt4mqXFkxR0HbM9dqJ6Rkffn/ikVQJFgdf70SzMQZHf9+9UiTirujAyaC0iVXSR9O1MNB5g7faqC4pwdunOqXrgyInGDP5Gk2VGPJ0Rb8V8sN6LdwONJ1icTy+oB+n20PgLwtLnEM7kzbXUoG05BPXAOP8ViPmJ3GI5CvcfAfhQ8l7pwSwMgkyiT6Y2kMGP1FSjoyxUYmf8AFfwe3EOLmqETTaA9vmPbJ/KvYeBeDjheGjhrQMZIEamPWTufes3wprjhQUUW2LPqDBpb5QMAafTDGZMsR+GvR+BXihKnaocn0zn4LckYfCfHd8uo/hrqgtoIuaPmjVAKZXHUETiRTPxf4zYtixcvM1tlJdUxLekggjtO/wDevUvbtgl9K6uRgTWB4/4HZul7lwBXVBDj5gsGR7Zb7020zFKSX3PkPjPGpe4vzFOkQpkENmSwMjE5FF4t/wCZIBhocdw+R77kfQ1h241toGCTpA6T6ce0VuorNw1twfkZ7TdfV/MSe2W/ZrV6NIxuNk3LYPPbMfv2odq5AI2+9dZu9aKFU5HzfYHtQSyuBnr+dK3G1Nim/LgDlG+dvbrQLhUbUEgwMdahkxnBqFknFWO+aYACsGupjB3rqZNAHX7/AErrL8v3/ihO/TP0ollSBJoEmO2jnvVnMgCcz+/+6Wt38D3pt0MSP30qTVMbsWcYOf3MUY2RGSYP7/Wg8NdncgH2zzxTNwgYJE9CJ/f1qTTszfkJk+3f9ihLbn5sk9P6flXXJduQBMZ25Z7D+lP8J4c1zUEIMYJ/tjY9amTO/BhajYtxVjy7ujDEETp9UkwdO2TyiveoBw/CFtJVFtM5UgBwWycYgwOdYXgfwez3AWb5SGI22zA5nblXpfijgXZGtMT/ADSAZk/KJAB7wF6e1CZzZ5K0jB4PxJLCaeER3TV510uIgMshVH+4askYxGZr2nhXFJdVXSCDzrM+HvBRas6SsTvOd/esLxHibvht03LS6rLGXTp1I6Vi9vRn6s9T4z4tdtKyslp1OwzkHrJid+teE8Z8XccHfchh5gAALlo1EIFB5ADW0dfetDxj/UjhuJs6Ess91hCqy4B/8ug7V53wLwL+ItGzcuupZieqnSZJAOJmVNbKP1IlNSjxh2ea4XhW8vX+GdO43idvat7wC+uo23MLeXQTyDbqx9j+tbnH/AtizaOm/dgQzEhWWdhgAdeRO9YI8LXAW4pY7iCAZAjLYnJEfnVt2dOKDlj0hjxDgdDukyUMZgSOv7mosLIEH7/9U1x9tmt27u+oC25g6taSATzyoH2HWqhdC5we36T7UjBoA1sZjn1++frWffSY6/v7VpfxAMcuu2PyoHFWDvH7/cUzNoAloAYqWtCM86ujDqJ6RQ71wDmJ9qYmCQxPWpoag711MgEoir2wWPbnRNHT7/v6UfhLfKnYUWt8MI2+tFRyphtu0VZVOqc7f37/ALzXX7mQBvyxmpLQyCMHcDPvU2OHe76bYkhTq9v7kn9xNUV8Sw7+8Upb4hwWIYrqGYxzkAdI/qetS9I7vGwyyy0VCmc09wXENaYOPaDsdpH6e2KSU0+ni1zyjakG2eWkSOcg7z79BWTZ9WocY8Yq0+/8HtvBuJ81wbZEaSQDz6gmYUiJ+lNX+IL3lklCtqNR2Vn21Y22/ZrH+D7IFhmWSzNpMNgdjHMCG+vY1v8AgfFKVuOB5jO7DSM4BKwegxTqo0fJ+TBLLNR6Whjw+5dS0BxBS4wwXT088YONv6UBuO4a+1yzGtrcB1M4kwf7fem+F8O0AliAp2TdE9pggdh1PWKUt3rIuXDbVTcMeZykcidpP0ExnlU0cW23/wCGDx3wwlq6OIQrbQKF8sJImRhQOcTHt2raXwoPKjH47LjI7g9u3MHG2CrbdvUPVpk9B3UYx2HbNPeG2US3CE6JLKDus7rnIAM4O23KmV1oxr/h6v5lq4QDdTyzBmGwQR9c7V4d/DBatsLyBWVyk/iMwdSjY4nn9MGvo3iDhW1DJBkx39gf3NeP+PXJa0wEKSykHEkYE/SRVI9HxsjUlH0zP8Cvrc18OPSrgFCYksog/UgK0D/ZzpPS5ZlbGkwwxuM4PPrPMUB3CsXtHRDBVJkiZBJnkJjvE961+NOvRxFsSXOl1XMsuMAZMRjtp61RPkwXO10/9iV2wIHpjv3pRrxBIaafQEyQSQY7jMER/elOJktjcdv70zjqha917frzpYn9K0HTEkf5/e9LOmJAz+lNMzlETZyTiuoiiDmuqiKIsHPSm7dnMj7Us1vE0SxtSLSGZ9Izif2KjyIMkz/SrCd5/Z/ZpfiGgT0PWgpRt0HSWJzgZJnfExjtNLW9getMcJcPk3DzIZoEACcQByEUK94gtwyqBOw/Xp9qiR7vgNY5Uyr3OwH7/rvRPDrLXWCLkmYiScCeVL8OyPcRXfQpPqboOdavwWbg40CwSQNRY4H8uRkz307ZpcTozeZwb4+kfQuFQWuHNtUVbgUA6FGnW0CZ1SSeu+D2nUti3YQIg9QAEA9oBY/nWCL51D0BdTzGJIXY9ske0dqb4VWIPqDMzaVBUmQCTkDG059ttqD5xrl8n72MG6xYFjGcCQM9p36c9xRLPgyrLsoBIE4iY21Hn0jHfpTfA8DbsJruN6hmThV+p7YnNeL+LPiVOJV7YgIukqNtRnBjoBuCRGKXRphxPPkUIdfU0/EfjCLbNY0QhCyxgMYmFEeoxpxjes/wH4kCOGZoW5JZSGgNksVJMQBAMY3O+/n/AP4SVZkb1MqM/pYBQBu2o4mJEZ70G/xmlvVbAIB0JkKuoCcE5ESeskdBUptntPwMKi4x39z6ffsAsIAKsMECYJIz2HOa8z8S8M9y0VCB2S4YBaPmDRmJJBYY5zvml/g/xthZNsnVpJgZkLjB6ZmPap8U4gNqUgkOI+2nc7z6Zpo8eSeOTi/RlcKxuWW4b+WLhInSSRpUrHpY9SfUDy5Ur4IpS63D3gU80Np/8lwYPUjPYqOtex8O4hLSLpVgBgYX6/i/PFZPxsn8QEKgo1pw2wmNyQB03q0yZZXJcapPZiGw1p/JZg2k4IxJifcYM/euHC6ckyevSq+Jt5tpOJWZMBwOTDn95z3UUr/EagD/AF586AlvZa6+YiaVYyegmnlt6RS3EpNMzYrftTzz+tdQZrqoxYcmM1PDDnVQtT5vKgpMY80RPelLxBOSdM5gSeUwCQCd+ddxACpPOnOM4E+m2hnGx9JJydj70jrwL5WwllV/hngzhvV8vsInvM0ueBC2wLmkMRqGo6YwSBPfT+dMeFeF3LnDXiB8sgA4P4Sd4gbfevO3rpIAJJA2pVbN+XdMpq95r2X+n3Bqrm7eWADKu2oRAKmANwda9Rg8wK8vc8LuLHpnUNQI2jave/DfDkcMus3Cz7+YZAgqg05woBH2qmc2WWjS8R8SDX9IjCLA3yfURH0FbXDeJLw9o3GAYxBA9sgf7R1bHWvm3hXiJucZdZZIFyO2BH9Kb8f8WJfQRFogqzkE9flg7+k79jHKoapmEF+41H0E8c+MLnFGLYZB2J1Y5LpjEbzP0rPsWPLYtcAZEOQrrk4Ig7HeY/Kg2yBdYpKIJCtJJB0kD6k/2prw4rauW/SzAxDgCPWMLDY3AnPXpFS0fQKSww44l/YXgWTAtq1y8VOxMy3MHYFR1wduhpB7ri6rODMkeoTzKmJwYMjGxFO3uGuDzLlpMEli/wApQhifTkR15ziOVJ+KeIG4Un0qpPpLFzOGJzyZiSfrvFNIr9xvrf8As1vCuKCcQo0FNYIKaSsKD6HjnI3O01s8WJU14+xbPEXtZIW7qUqACUAWJ1DOkc87z9/UpenThlDgEBsHp9udJo8fyE07YP4Uvs+uy7hjbO2QQpkgTues5B+lafj/AAjj/aAwYAz8sIe3qMic9q8x47wt3h2W/aYI4O42I5huo2rX8E8av8cBqssotoW17KxIIGkwJmScdN+tV7ORX+DH8IMM6XHQrfJPpMQ5kbDGQJMbalrHu2GsXSjA4OTGImAfambdiWuWbcf7gxVVK3FbChmI0jB/OnfEbzXbAuKQNSw4GZj0tkdDmZ50zqyR4u10xQvI5560rec/bpUcNdxvt+fSouJJ/OmkYS1oTYyTXUZ8YiuqrMSGWN6m1tVt+9Cc6aA6A8ZcmB3wOeOtes8WsFbY0kKVjW5iR6Zgf3/SvJCwxU3APShWT3Ow/KvQ8fxyvb06gBcCwTyKj+ppHdDSSFLPiUWri+Ybi+mVZYmWjB/P6Vm8Zwel4GVIDD2NFfw97cElTOAoMkkHp71bxE6nVfmKqFI5YzH2oNkkuh3wTi2uOBcJZE0qqzsvMDpgD7Cvf+P20t8M7gx5SnHaMD9PtXh/g6wGdpAIkbgkCM7A94zT/jvGauHuWxdDm4SIiCq8gcciI+lP7HnZnTtHnPhd/LALfNcac/voCa0vE0L3BqJC40DaZaDHORPesHir+m9ZQcmU/wD8j8pravG6zoiv+F+YMLImO+AcZ2PKqmjPwp8Z7Hr3hl0t5ivpOBALFpAn1TGqI6YjtS44G8Wtpq1GSF5xuZJPLePrTti4tm4FdiXj8RJA1bhu5iIznHM0PxO6uu0F9QDyWggGIxpOIBO/fvWdHuwnK9kGze9QNww//qGBk9pGGAA/eK7ieCfhdIIhGDAuUnVO0CN+UyZnpFW8fvXVt2zJFtmdh3aACYjGDjb8hV+O4l73DB7hL6UXGzHpsOoE9poE5NpS1T0d8K+D/wAQ5cA25didJ0iAZAWDsdiD7jvtfElsWrtlcSenYrFNf6ZFXsHIwQsY+YYmd8iDG1ef/wBQnA4yywPpYkTt+IAf/qx+tKr6PJz5Hy4v0MePvrt6cbGZ74onwv47/ChbV5psxCMfwjYAnkPrXl/iy7i2A+75APQc6dtmeHhs/wAszP1H9KtrRfjYllTv/A74xwhN8m3p0uwJAk6z0IESCCBvmq+H2vJkA67TgtcAGlrcDJkn1rp37cqV8Mtt5atL9UgmNMEe3M55COlO+F2FNuLZ0n1aQWjaDggnLAiBzM1NHXS4cbPO+L2/Lvtn0kllO+CSfy/tUK/Om7HCNesm24AZMo53EidJ5xAI/wAgVk8Ld/CdxiP6U0cWWPF19BpWE7V1VdYzXVRzWSTFL8Re5UV3xSBuy1I2SuSRJunaTHTlP96NwvFlBGGE/KwkUG02/cRsD/171xicUj0lFPs0+K8YZ3L6EV23Kjf25Cj+CcYlvzC9rzSwGmfwnMme8jIzSHCsukgKS8gzuqqNz7zp3xvTarFS2dfj+PHKqfRpeGeKLa1kIZbG/XftWDbFxbjOVBDcgQI6R+dPVBNJSaN5/pWGW3ZjXOEdrhusICkGNyQOQ617Kx4Bfe6jW1FpQI1PcUEgxMaWJn6Vhs9R5YqnNs41+kQT+Ej1PiXg11GJFsvHPEzB6mTk/YmkL/iFwNbBtOAGnSysVIGYgb5g9NpmsteMdVIDNBxpkx9tqNwfit5Nnx0Mn85mlbNX42SGtP8A5J4vxzzCqyLflEv6oDE4I33jv150a34+t2W+UmAYwI2YD/7Z+/vWxwvxYt0HzkXGAYBB2Oxn7R9arxDcPcCkWVkRqzpDAEciRyEbRSZ57yvlUlVGp8H+NakYhTCwAcbAGOU53rxHxzx5ucRAGLWnbcn5v0NaXiHxOLCOtsBA2eWonBjGCJ2/XevKJca4Wdt2JJq42tnMoRzTcV7JTj1usDBGkznnWtf8UAteUAS7jSIjnz/OsLhbMEmK9l8C/DPmM3EXht8oO2cfv3pye7Hjl+xh/b9tk8B44q2wH1BLeq2ig5iBgwIMmQYq1zxny7gbyzGkEKGDMqgCZ30nv+xmcZY8m7dtY0EjffBMEHf3I+tVucWXuEWQtoC2UhT8wG5mMsZ3PbOKmzvWONKuhezxNwE6GYTJacwDA1HGMEeqmPHuGIcOADHpdlBAcfhuLgSI36dxFDe+NDOdQvagDsqhdjIPzGcRigcOtw6fxKSUy3pAO4Mn0jIPSaERnx8/scLtdSh1IxRuXOdx171FaHkvWi1+5is5uJ0MCIMcjkfWjXrtZ11pNNIznNraHxxQ3qbHGbyF7TP2wazVvRRrQ1EAcyBScaNV5Up9M9H4RY1WGcaSxYIfVBAwVgdyDk9D3NbFxkuMq20ghRIO0rLNneImTvApDgfD2t3FXyy2dKjkSI+nMb7TnamuH4hhfZrmkMGIcMsgTKt6ecZEVjI+j8WLhHvdWH8W4EKyBEILLqCgsxI5MAw1CQCYz71n+LWGsEKQZZQRIgZ6ZyO+Jp/jL8aWSPLVibcqyyFCzz+UzEA8uVE4I+c11olfSfL1aSRICovRQxJGRHOpOh5MnBb/ACY9o+iT16/4odziAM5PtW2/gttEa64a5bWIYDSJllhlOSA4AMEHPSs7xDw9lm6bRtIxgLmAYmADkbE5prYLM+ov8ifDOS0nA5du9F4k4gYP2qhGMcs1bzJ0nnvTKXXEhTG2I6b1a5xLkf8AqMPoD+omhOarqqicuPHPUkCfhZOpyXPU/vFTHaKJqqjNQZLFDGqgqNb4T8ItXvN1/MhDDpn/AKr3dm6tt0TIEaI6TAyYyJjpzry/+nHBa713GAFn/wDL716O9aOqGVBkrqJ9UGZgHaMe/baoZ4mVVNoxvivwhPM87Uq6vn1yNWmMAgGGIGNuea85Z4d7d9PLYSZ2bYCZD7QYBkA19E8X4AcTw7KTJ0k/UAjcwMNJ7RXgxw7m6gUodIZsglPVkrIWWJnp0po6MGS4U30C/iraEi2dLPJNwNqENkKARIg4JJnO9D4a1dJS2VINsq0EhfmkrPMzMbnHLNA4i3bTWp1F9lGAonMypyR9s9qrbuXU9XqiJzJUhhA7H+kVRq1rQu9nWCsQwJ0k+n/yU/rHX3rqJa4jV84LqNxPq9wfeJrqdmE8MZO2Yl56UY0a4aXY1sjwpyINP+C2C1wadxt+v6CkUSTA3New+HeA8q5IKvAkjVpDAgiMjEGJzzHWibpGniY3PJy9IdsPcUarBYpbPma9IBDRBMnfb2IiRtU3QChDrpulfMnSSW+bSBHyyMk9qB4X4noGkqrIxHpbZRzgzjlM9PrTnEqRfdggHlIWMGVfDAkEwdsYGINczPqE+HaoE/GBktBUMIR6maTvqKhT6cn9OVO+LWlV3XULTW1ARAJB1GT61JJOeY6b70le48BmWwB5bIFggmfTkmdyCTmPoYpvxKzquW8WyrhVDoTpYzGWI+fkQKKNYSpq9dlOO4hBb8lWLxGlkAVTkH1A5Jic9h9Rt4gt1fLujEf+pqJYZknJgmJGepNUs8LbF8qbkKpMMBqB0yYJG3pGSJqW4r0Ky219GsMPwkMAusZ1A6iuIz94CcnHjpX/ANdnLwKqp1fM8eUZ9JDSM9DAMEE71lrZhisglT9+lbFsMvCj1W20lbgM5XSY0ydzhfSORrO47ifN0uQA0kNggMcEuTsSZEjlihGcZyu/wKXHoc0b+GOsJIDaozhcTz+n50yfDS7P5akBTAU+piRAIBUQd6qzSWVXsQ1UJ7laHiPAaAh0uJUatQwGlgR222OcVmcVZIVjj07g756ChGWXLUeR6v8A0z8Xi+9r/cAekxiJnG4/OvdeK8OSwJUZ3X227zkR3FfFvhXxE2eLtvymD7EEH8jX3DjlD2g2ZENjEexpZFxZ4ccjyfP8CnhDMJVhAOR3zB/KD9K8N8T8Fov3FIxo1DkBkxjaBkV7Ph3IhjmGBnVyyCexjl3Pasf434A+bZZYUsGtkkgDGQDy2nFSjr8fWSvqeY8P8Mm0XZT6yoQjQVjVD7n0tE7jYGo82eIjX5YtmEB0GMgFZnSNyecfSq8Dw964oQGUR1m3qIJ1EGQB6tPPUNhJo3i91BdYXFB/ljRoYaASFMgjLfiy077VR02+VMzuK4k+aZ2QlQJCwASAJUVNPcBweoi5YQMqKFfzNtR5iccwNsY6zXUEvIloyf4Vf9oqy8KoE6RT38Lbk4A+vP8AtUXuHUmFE4/Yo5HprxordIz3tAZAE01abXCBNpLR8zDcz1AzAq97hLZXEKY3JMd+5+1MXOGLux0lCFUKJOcfMGP/ABG3Oi7OXLFQlWit7gwttbi6yCPVqSAMLmdiGnHbnUtYcKApJBC6onSob5Qx6ZMjESd6oUJJt3bmgqJ0nMwJAx6ZOBkyKjxR9LMFdSrAGEPpgYAYbagBkdaCud6NLg+FVtaAHzAp1PolBgFQumWDGGzOe+1A4K8NYS47JbEnTGxMagB+A75HSKDZv3Ft60d/XoVirfjE6VnedM4HtkRRfNRbf8xS90sGDA407MpIOTv7HekEJa37D+BXdOvSAbkqbamZYAklfTAAIiTP3oVzhP5l1rf8xYJwuoTKHSRO0lo3wJqfPa0X4i1pVWJUAjIDEnSvKVUQegI96Wa+bdwuzSLoLsLZK/NJAztDQfYUEycnLRTzWvX1JCSSIBEJ7fX8zUtcVbirpcKGWZeCrLAYgjYH0kwcRg7VdbAF23bDBwD6WQHJI1hc/wDPGDzNE4vgLSgFm06oGAYVgxFwFSSYGOeYMUwk49dE2OM/+ZPmAXdTASJ0kj5RtJyFG2Ypfibz2b9wWi1sNIj5cMI2/Die9dd4QG4/lv8AykIOokBsEAxgS25HaOtTwSFy7hQ2n1DUY2OBBOQcSM7b5oM4xTdvoi+W9Vu8GDFi2qZgtmCowQSZn32pTjbLeqYLExII0wABHvzmtHjPEVe16wmv1EBVKFZ2k5DIBEDelBxGpR2HSMDbnvS6NY4VkdPQD/4QgAg5G29fXPALvmcLbJMkoAY6xtXypmmN5+9fSfgy6W4VM4GBjeMdO1J2zH9Qw48cFwVbBaFdo+UR6SDuepEDEHry5Ux8RcD53DSuXWHQ7+pfpty+9DPEqFMIYEzA2YY39wccpp62dfDkKNlbTMkY1bxmNudFHmcnFpnzJ+Nu27lxlbqpJ9SZABCg4xJgcgKp8P3VS4QxIDqU+YKmf9840+9GsWil1xqyrMGRQMggklQfoAINI8A3r5bNBLacxiCD81WetUXFmhw/D6bkuUCMzEWkaRtg6eSxsTnAwKikJe5LY9AAJIVAPwgGABPLrXUrJcI+2Fu8LMmuThZzEY5UCyWPLer3NTELE4/7NSek5xrk0RpYEOhEIeZ2LA/lyojsLZuI5Y3JGllwMDptpnTy2FCa2HbQoZAqzcAyZU5IBIJ5Yn9KvwRFxlUW/wCYxOQd5iABpIxDfriKo8tyc5Wy/iaN8z5Zt8dgZ+skxyq38U95hCA3TMsI9U8yDjCiOn3oFviB5flwzNMjJgHmQBv6QB96supLlvyj/MKjaCQWDKV7Y+oxzFBTfwpj/AO9q0l1CDp+ZSBltelV3ljA+0b0Tj0srft6luAFR5gmDqOADPyjBmOW1ZvDWU+Z7gQ6lDAD1gQCWWNz/wB1bjvEXujSTNtSSs75MSTuxPel7CKumh/xELaKMqI1uXDDUXQttHUEEEj3+lIcPc1zIQAJp2IjMqRkkmY6yPvU3+DVLah2GoknTDSNgQ3MYAMhd/ai2+H13SjIU/lhRIP/ABUP6swBn2EUx8kvYmy3BbDDChpDDEMcR1BimX8RtXDbD29IA9R8xiCZnUZkjGNzv9KYYsgtBAyLcPrDwUYkARMZ9MiI54pDiLa3WnzFDloOogIAAACG/FJxtPXrQTNpkXbS+XgoSmZUE4eCAzYEjPKj8NdAuDT/ACyyFTIlZdNJ6wpn3HbktxGq00WiwR9JGzao6ECCQTEgf5a4u2WtNeICqmlFVmOqDJGmR6+ef1oDHLXyegfimlrhVVAOozBlNIgDTgbwT9atbsYwRSfBtAkkz98f9VpIVYQNweu4qWen4cEo8n2wJ9vtXsPga7qtOsxDT95J/pXjLtw5IOBie1eg+Cbv8x1HQEZ55/tQkc/6lUsL+x6VLoBZTBHqOflJEmMDJIzn+1avCcUotsvd/pME4+tec46FuEkiQA0bkdwY7D7cqa8GvDS4z3JzMyMSO07VR85Lo8Fx3Bk8S4kAG5AnG/q2gcj2pVHVGYMuvcdNjv225femfGLTHiX0gjIWQZ3wDgzmD9qe4p7RRbbQzBshBCAkFFGoEhBj7nY0z04Zvgk92KeG8KeI1L5hEmdAOIyZyYMHHX+vVXjOJRLei25BAJ2hpLCVJ3GBygenuI6iiXzm7i6Qjbfftyq9m5nLEaRqUxI1CCoPal2IDTVXvMVCzCtmBz04k96DpzZHXEet8X/OZzdb1zpuD05kQSNwsg96L4Pw7M7KjfLBD6tGnSSJGc6gSPYmk3teZcRVlsKp0rkBcH3xmji35rvctLpl/Qlv0gAjO5kbj86DkTd0mPcNe1sTbAW9rwF+UhVOAAIALQTJINJ3rrI63mQDzNRIgBTnIAGwyKLwl3yU1OhXURpYGHEfMo2gEHc9t6zy3mMQCQIOgHOFHpHuQBJpUbt7afQZLisykqFDxOe8M22Njy+9GFvQbqoSWWQrAwcSTAMHYHIztjNWsvDeUroqE69UBhIUqD6tiYxzk0a2wZ3FoNpVidwZVgAyk7ktpMRP13oBS+AS/wAUCE0XRcu7g6QPmB1BmO43AA7c6X4iybV86/5uk+qJg4GoYj5SY5DA2FFtcKigX0BZSXOnPpUA5E5MHGo4EZoZtGwjEmdR0qCp9SkMGIPKQY7xQFr0M+PeJh7VtUZQg0kKMMTp+fbA5b8hWZxfDPduAKACygrpAWRtME4O/PlRFBv3xhQWM6flBGIUTz07VCvhgAUyJLepbZHpmcAEkGTE9OUshrhGkW4SwVdTdfy9IDpIxg4+XK5jlzrP4vxFr90s34jLRgExExtNHbj2Ki2SGUSNUyYk+md4Jz9qFwtoKS22cDfB/tR0VjjKbSXQRGApmRPp2A9qroWMHYznnVbA3gTUnrQ1oj8I5d61vg/idPEEdVP5Y+u9Zl24CI5CMc6L4M+i9bIMEmNwMHGZ29+1M5vLjyg0voe14921ThgRDKTuJn3rvCWAJAGn0xA6g557ZxRPFrZABAGdpgbg/T7mk+Euwyjce5n22E7cqPR856PP+P8AFGzxTlJLwG6rAJkMNiI+0b5wDwxy5dSUMynp3M6nxOIktHMR2FO/EVkC6WLaIQaTgg/MsQeRnfnPavP8MssQI2ADjGkhgoYmcTzP/IUzox04UMcLdbXFsAyNIVt9lds4JEgwTXUMrcVhK+oKpBG+lQbYjPsDPQfXqaN39gDXEIjM4iM+/wCX7xV+CshmAYnSfSp5A7kZ5xie+xpNtMyZG0DaevtVuKuS4Ugqk4BBwDEt1J579KdGeTLydjXCXVAeElgGzMek4I33jbFTgWrel8gnEQfVktP0C1A4NWeGOlSvpIXDMAIUd5MYmq2b+PLZdWYTOkiTnluTAzSZUOyx4JvRCk6xIgGTmI78vvRkfS6lcSktAEfKeUxyB367UJ2dLoKGCiz6c6JLTn8WJM96q/EelGAll1BiRMliYk88f1pUbc+aGOHVUdxdXUiqyrgiWyVOOpEdP1oly+LqroHlNbtxCidZknI3O+5kjFDLfyzMD5SsNgiJ0xzidzz/ADaRrToQhW2SrAA5gBlOWMmYBM0EQacaZ3hSi2ra38piSjF01KBHLq0zI22kUvwXEMy+WX0yAq6vl0k5B/2jHLM1n2wSc5knc88E/rTvH2IUDSAygTmdWonaOhHWgtLX3JtglrUCG06VMSGYao5wYJVeggCIpu/bAATBV29SH0epAQ0kTHqiIIyKR4gO6atOkW4HOZYnYfQn7miW+MLug0rbYL6Wzk5IJLTIIxnmZmgH8gnh/DPbaFQAsDGtQeRmJ2MSPpWc0ctuVNXuKcq+pt8sORgiJjbJxUW1XSMZpHXjjbpekCUEg9qlLhAEGoOZ5VW4IxTNbouvEkA96nzodWiNJB+xBoATvVrw9M/SgiUnKLTPoHG8Uz2wCpGxk7Y78u9Khl1q6g7jJ9jG/PfajLxqmyp3MAkZzsf71jvdhdxMgnV/Qgbff9KaR89YTx4etGPMMIMEEEqTI+gH1pO1w6hzcDaebaYgghZWNxmMGedT4pxhYqX9KgxLEwT3jlSH8fcWGdSBEanUF9RDHUBgkT1ql0Vjv0aV5vUG0nXHoIIkTGrBxtj7711LXeMAtM49JXSCJ1KsnAxAyP6TmupDTZgXXwxYyR6VO/5xkxzNXQPo16mJEc9hjT75HLoaVS6TPNQZ7ScbU5/EDQuk+onr9OmB0z/igjLZyXSSS5MggRz/AMf3oltA5Zj/ACxBYGeeTzyZg7dqr6RcGrSwn1RIAM5Ge43G81fxBXRbaNAUjWOuZ/odqk3UqF0LazMjUMk76Z/TH5VocXxARfKwwwWI2MTBEQZgxnpypYXDbcyJldMN8wBEAEdxBx2ph76qSriQ4UkgEXBiNOdoImI6UNFQehfzvLZh6WGwVhMYPI7ZJPSr8FbMyMFRqBIkSMgHkJzk9KX4ogsjHV68mdt/wnnjrTvnhLiwzi3AiY7kTAIOYO00ioypaFuLaEAEhNUwd5I39op+74cCYyukTMQWX8JAmZEZ5yR1FKXwtxXJaII0AkZLH1E42P5fSq2+P02tGj1Ek6vaII6nDDptRQnPdEXGuNLzAZpETkk6JA3ovEcWnmGVLFSoWDpWFOZESP8Auq8TcVCND/N6jpEDGOf1EdvagcXxMOWDEsARDAGI9IyMHEmfaiiZS4i1ziSfSNuf02p2xcIFZfD71o3Vximzp8abdzJFyTV3u5mMbUOy0VNwnEHekdim+Nkow1e9VvPyPXlVS57GqXHzQZSno9X4ONVlTuRI+0jl7fnS3E7idQIEZI09Mzz7ir/DnGAWSOhIz3J2+/60DiW39zvB7bf5po8LJ/JlOOcNbONemGztsR+4oDuAmk3NLBCsmGGwlfT1A3O070466rZUAwBvAO3PO/1pAWQsKAVOROZmDJ9ys9t6ZUHorblEKkAnb0SdWkzJiZP7xXVSWB2iPSB9/wC0/flFdVEuTsQW6SyqTgxI9xn9TQyJukHqamupFluCQNctg5BdQfYnaicbbAYR/wAh9ATXV1I39gVukuCSTG35UzxF9m06jOB+e9RXUMuH9gHcwe0R2zWoyA61Owtq4H/LQuetTXUMIdsX4kxaC8vSfqQZND4CyGZtQmAn5m2D+RNdXUIzyeij3CXE8gFHsBEUnfOW95qK6qRjP+X4LcPTx2qK6oZ6XjfxOXY1Brq6kzV9IEp/Woc711dQjF9Gr4E0I3v/AO2mrSyxnOf6gV1dVHlz/kxuyo8o45fqJrG470sNOJAJ99S/+4/eurqETEpdthrpBAIrq6upi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https://encrypted-tbn1.gstatic.com/images?q=tbn:ANd9GcRlSYVclilk8c1z0aZCX4k0Knot5Eswt4A6etpCv8ju4eNX-Xp1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576" y="1351985"/>
            <a:ext cx="3514381" cy="528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Blue is for…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sky…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jeans…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						and… </a:t>
            </a:r>
            <a:r>
              <a:rPr lang="en-US" sz="6600" b="1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29699" name="Picture 3" descr="blue sk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1192213"/>
            <a:ext cx="1981200" cy="1484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0" name="Picture 4" descr="homepagedoublejean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1713" y="2546350"/>
            <a:ext cx="2114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But not always for boys…</a:t>
            </a:r>
          </a:p>
        </p:txBody>
      </p:sp>
      <p:pic>
        <p:nvPicPr>
          <p:cNvPr id="31746" name="Picture 3" descr="99_Girls_Blue_1_Win_Arsenal_C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417638"/>
            <a:ext cx="7566025" cy="4027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Pink is for…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candy floss…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flamingoes…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100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					and…</a:t>
            </a:r>
            <a:r>
              <a:rPr lang="en-US" sz="6600" b="1" smtClean="0">
                <a:solidFill>
                  <a:srgbClr val="FF00FF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32771" name="Picture 3" descr="candyflo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1366838"/>
            <a:ext cx="130651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images-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020888"/>
            <a:ext cx="159861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But not always for girls…</a:t>
            </a:r>
          </a:p>
        </p:txBody>
      </p:sp>
      <p:pic>
        <p:nvPicPr>
          <p:cNvPr id="34818" name="Picture 3" descr="images-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417638"/>
            <a:ext cx="6332538" cy="4213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you name these colours?</a:t>
            </a:r>
          </a:p>
        </p:txBody>
      </p:sp>
      <p:pic>
        <p:nvPicPr>
          <p:cNvPr id="15362" name="Picture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1465263"/>
            <a:ext cx="771683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your favourite colour?</a:t>
            </a:r>
          </a:p>
        </p:txBody>
      </p:sp>
      <p:pic>
        <p:nvPicPr>
          <p:cNvPr id="16386" name="Picture 3" descr="palette small flower we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1417638"/>
            <a:ext cx="55657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 is for….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grass…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					go…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							      peas…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5" name="Picture 3" descr="2609gr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1417638"/>
            <a:ext cx="14795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topGoLight90x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3054350"/>
            <a:ext cx="54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sweet-peas-clean-l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5788" y="4654550"/>
            <a:ext cx="1314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2609gr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1417638"/>
            <a:ext cx="1479550" cy="98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5" descr="sweet-peas-clean-l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5788" y="4654550"/>
            <a:ext cx="1314450" cy="1030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Yellow is for….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</a:rPr>
              <a:t>sun…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</a:rPr>
              <a:t>				sand…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</a:rPr>
              <a:t>								</a:t>
            </a:r>
            <a:r>
              <a:rPr lang="en-US" dirty="0" smtClean="0">
                <a:latin typeface="Comic Sans MS" pitchFamily="66" charset="0"/>
              </a:rPr>
              <a:t> 	ducks</a:t>
            </a:r>
            <a:r>
              <a:rPr lang="en-US" dirty="0" smtClean="0">
                <a:latin typeface="Comic Sans MS" pitchFamily="66" charset="0"/>
              </a:rPr>
              <a:t>…</a:t>
            </a:r>
          </a:p>
        </p:txBody>
      </p:sp>
      <p:pic>
        <p:nvPicPr>
          <p:cNvPr id="19459" name="Picture 3" descr="su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1252538"/>
            <a:ext cx="15986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Unknow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525" y="3935413"/>
            <a:ext cx="1574800" cy="157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sandcas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738" y="2795588"/>
            <a:ext cx="21209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Red is for….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roses…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strawberries…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	and …   </a:t>
            </a:r>
            <a:r>
              <a:rPr lang="en-US" sz="7200" b="1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20483" name="Picture 3" descr="imag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1106488"/>
            <a:ext cx="19494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ages-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927350"/>
            <a:ext cx="2119312" cy="151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Let’s look at some more…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>
                <a:latin typeface="Comic Sans MS" pitchFamily="66" charset="0"/>
              </a:rPr>
              <a:t>Black is for…</a:t>
            </a:r>
          </a:p>
          <a:p>
            <a:pPr eaLnBrk="1" hangingPunct="1">
              <a:buFont typeface="Arial" charset="0"/>
              <a:buNone/>
            </a:pPr>
            <a:endParaRPr lang="en-US" sz="360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360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coal…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shadows…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					           and…  </a:t>
            </a:r>
            <a:r>
              <a:rPr lang="en-US" sz="7200" b="1" smtClean="0">
                <a:latin typeface="Comic Sans MS" pitchFamily="66" charset="0"/>
              </a:rPr>
              <a:t>?</a:t>
            </a:r>
          </a:p>
        </p:txBody>
      </p:sp>
      <p:pic>
        <p:nvPicPr>
          <p:cNvPr id="22531" name="Picture 3" descr="coal-state-rock-west-virgin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2789238"/>
            <a:ext cx="16748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shado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4241800"/>
            <a:ext cx="15621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oal-state-rock-west-virgin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2789238"/>
            <a:ext cx="1674812" cy="1279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4" name="Picture 5" descr="shado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4241800"/>
            <a:ext cx="1562100" cy="125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15938" y="846138"/>
            <a:ext cx="8229600" cy="11430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78" name="Picture 3" descr="colour-rainb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5938" y="1149350"/>
            <a:ext cx="82296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Calibri" pitchFamily="34" charset="0"/>
              </a:rPr>
              <a:t>Colours of the Rainbow</a:t>
            </a:r>
          </a:p>
          <a:p>
            <a:pPr algn="ctr"/>
            <a:endParaRPr lang="en-US" sz="6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6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Can you remember the colours we looked at before?</a:t>
            </a:r>
          </a:p>
        </p:txBody>
      </p:sp>
      <p:pic>
        <p:nvPicPr>
          <p:cNvPr id="25602" name="Picture 3" descr="palette small flower 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825" y="1587500"/>
            <a:ext cx="53467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3262313" y="2851150"/>
            <a:ext cx="712787" cy="438150"/>
          </a:xfrm>
          <a:prstGeom prst="cloud">
            <a:avLst/>
          </a:prstGeom>
          <a:solidFill>
            <a:srgbClr val="00B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619750" y="3527425"/>
            <a:ext cx="876300" cy="666750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303713" y="2384425"/>
            <a:ext cx="849312" cy="466725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522788" y="3289300"/>
            <a:ext cx="630237" cy="420688"/>
          </a:xfrm>
          <a:prstGeom prst="clou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161</Words>
  <Application>Microsoft Office PowerPoint</Application>
  <PresentationFormat>On-screen Show (4:3)</PresentationFormat>
  <Paragraphs>73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Can you name these colours?</vt:lpstr>
      <vt:lpstr>What is your favourite colour?</vt:lpstr>
      <vt:lpstr>Green is for….</vt:lpstr>
      <vt:lpstr>Yellow is for….</vt:lpstr>
      <vt:lpstr>Red is for….</vt:lpstr>
      <vt:lpstr>Let’s look at some more…</vt:lpstr>
      <vt:lpstr>Slide 8</vt:lpstr>
      <vt:lpstr>Can you remember the colours we looked at before?</vt:lpstr>
      <vt:lpstr>White is for…</vt:lpstr>
      <vt:lpstr>But not always weddings.</vt:lpstr>
      <vt:lpstr>Blue is for…</vt:lpstr>
      <vt:lpstr>But not always for boys…</vt:lpstr>
      <vt:lpstr>Pink is for…</vt:lpstr>
      <vt:lpstr>But not always for girls…</vt:lpstr>
    </vt:vector>
  </TitlesOfParts>
  <Company>HMP Bure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Boyce</dc:creator>
  <cp:lastModifiedBy>Tony</cp:lastModifiedBy>
  <cp:revision>9</cp:revision>
  <dcterms:created xsi:type="dcterms:W3CDTF">2010-10-26T17:00:22Z</dcterms:created>
  <dcterms:modified xsi:type="dcterms:W3CDTF">2013-07-22T10:21:58Z</dcterms:modified>
</cp:coreProperties>
</file>