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96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3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71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6231-4759-4090-8F61-B95D90C8EF1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3A0D-57E2-45AB-AFC4-EE356143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F-DSmOqqf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52399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Shark Bait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6400800" cy="35814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All students must; </a:t>
            </a:r>
            <a:r>
              <a:rPr lang="en-GB" dirty="0" smtClean="0"/>
              <a:t>understand homophobia and recognise its consequences; understand that you don’t have to be gay, lesbian or bisexual to be on the receiving end of homophobia</a:t>
            </a: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Most students should; </a:t>
            </a:r>
            <a:r>
              <a:rPr lang="en-GB" dirty="0" smtClean="0"/>
              <a:t>recognise that ‘getting your own back’ is not as realistic solution to  systematic bullying ; examine other forms of conflict resolution</a:t>
            </a: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Some students may; </a:t>
            </a:r>
            <a:r>
              <a:rPr lang="en-GB" dirty="0" smtClean="0"/>
              <a:t>discuss why bullies exist and the role of the bully’s ‘assistants’.</a:t>
            </a: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94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groups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9718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Discussion point 1: What is bullying? </a:t>
            </a:r>
            <a:r>
              <a:rPr lang="en-GB" dirty="0" smtClean="0"/>
              <a:t>Discussion </a:t>
            </a:r>
            <a:r>
              <a:rPr lang="en-GB" dirty="0"/>
              <a:t>point 2: What is homophobia? Does it only affect lesbian, gay and bisexual people or can anyone suffer as a result of homophobia?</a:t>
            </a:r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95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Film: </a:t>
            </a:r>
            <a:r>
              <a:rPr lang="en-GB" dirty="0" smtClean="0"/>
              <a:t>Shark Bait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Watch the film </a:t>
            </a:r>
            <a:r>
              <a:rPr lang="en-GB" dirty="0" smtClean="0"/>
              <a:t>Shark Bait.</a:t>
            </a:r>
            <a:endParaRPr lang="en-GB" dirty="0" smtClean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www.youtube.com/watch?v=F-DSmOqqfDU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7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Afterwards…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6400800" cy="2743200"/>
          </a:xfrm>
        </p:spPr>
        <p:txBody>
          <a:bodyPr>
            <a:normAutofit/>
          </a:bodyPr>
          <a:lstStyle/>
          <a:p>
            <a:pPr lvl="0" algn="l"/>
            <a:r>
              <a:rPr lang="en-GB" dirty="0" smtClean="0"/>
              <a:t>Briefly discuss the film and how it made you feel</a:t>
            </a:r>
          </a:p>
          <a:p>
            <a:pPr lvl="0" algn="l"/>
            <a:r>
              <a:rPr lang="en-GB" dirty="0" smtClean="0">
                <a:effectLst/>
              </a:rPr>
              <a:t>What forms of bullying did you see?</a:t>
            </a:r>
            <a:endParaRPr lang="en-GB" dirty="0" smtClean="0">
              <a:effectLst/>
            </a:endParaRPr>
          </a:p>
        </p:txBody>
      </p:sp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85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GB" b="1" dirty="0" smtClean="0"/>
              <a:t>Watch </a:t>
            </a:r>
            <a:r>
              <a:rPr lang="en-GB" b="1" dirty="0"/>
              <a:t>the film to the end of the first bullying scene (3:17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324600" cy="3276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/>
              <a:t>Discussion point 3: Why is </a:t>
            </a:r>
            <a:r>
              <a:rPr lang="en-GB" dirty="0" err="1"/>
              <a:t>Erlend</a:t>
            </a:r>
            <a:r>
              <a:rPr lang="en-GB" dirty="0"/>
              <a:t> being bullied? Is it because he is sensitive; or because his brother is gay; or because the chief bully has to prove something?</a:t>
            </a:r>
          </a:p>
          <a:p>
            <a:pPr algn="l"/>
            <a:r>
              <a:rPr lang="en-GB" dirty="0"/>
              <a:t>Discussion point 4: At one point </a:t>
            </a:r>
            <a:r>
              <a:rPr lang="en-GB" dirty="0" err="1"/>
              <a:t>Erlend</a:t>
            </a:r>
            <a:r>
              <a:rPr lang="en-GB" dirty="0"/>
              <a:t> retaliates verbally. Was it the right thing to do? Or did it make things worse?</a:t>
            </a:r>
          </a:p>
          <a:p>
            <a:pPr algn="l"/>
            <a:r>
              <a:rPr lang="en-GB" dirty="0"/>
              <a:t>Discussion point 5: What could </a:t>
            </a:r>
            <a:r>
              <a:rPr lang="en-GB" dirty="0" err="1"/>
              <a:t>Erlend</a:t>
            </a:r>
            <a:r>
              <a:rPr lang="en-GB" dirty="0"/>
              <a:t> do?</a:t>
            </a:r>
          </a:p>
          <a:p>
            <a:pPr algn="l"/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8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Watch </a:t>
            </a:r>
            <a:r>
              <a:rPr lang="en-GB" b="1" dirty="0"/>
              <a:t>the film up to and including the point where </a:t>
            </a:r>
            <a:r>
              <a:rPr lang="en-GB" b="1" dirty="0" err="1"/>
              <a:t>Erlend</a:t>
            </a:r>
            <a:r>
              <a:rPr lang="en-GB" b="1" dirty="0"/>
              <a:t> leaves his brother’s car and turns back to look at him (6:00)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13360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Discussion point 6: What does </a:t>
            </a:r>
            <a:r>
              <a:rPr lang="en-GB" dirty="0" err="1"/>
              <a:t>Erlend’s</a:t>
            </a:r>
            <a:r>
              <a:rPr lang="en-GB" dirty="0"/>
              <a:t> brother want him to do?</a:t>
            </a:r>
          </a:p>
          <a:p>
            <a:pPr algn="l"/>
            <a:r>
              <a:rPr lang="en-GB" dirty="0"/>
              <a:t>Discussion point 7: Why is the rabbit-fish important?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59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1371599"/>
          </a:xfrm>
        </p:spPr>
        <p:txBody>
          <a:bodyPr/>
          <a:lstStyle/>
          <a:p>
            <a:r>
              <a:rPr lang="en-GB" dirty="0" smtClean="0"/>
              <a:t>Show the film to the end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505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/>
              <a:t>Discussion point 8: Why do you think </a:t>
            </a:r>
            <a:r>
              <a:rPr lang="en-GB" dirty="0" err="1"/>
              <a:t>Erlend</a:t>
            </a:r>
            <a:r>
              <a:rPr lang="en-GB" dirty="0"/>
              <a:t> hugs his brother at the end?</a:t>
            </a:r>
          </a:p>
          <a:p>
            <a:pPr algn="l"/>
            <a:r>
              <a:rPr lang="en-GB" dirty="0"/>
              <a:t>Discussion point 9: What do you think the following people learn from this experience?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 err="1"/>
              <a:t>Erlend</a:t>
            </a:r>
            <a:r>
              <a:rPr lang="en-GB" dirty="0"/>
              <a:t>?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/>
              <a:t>His brother?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GB" dirty="0"/>
              <a:t>The boy that ran away?</a:t>
            </a:r>
          </a:p>
          <a:p>
            <a:pPr algn="l"/>
            <a:r>
              <a:rPr lang="en-GB" dirty="0"/>
              <a:t>Discussion point 10: How often do you hear the phrase “getting your own back” or “an eye for an eye”? Think of a film or story in which someone gets their own back on someone who has made them suffer? Was it realistic? Was the outcome satisfying? Is revenge the same as justice?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27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19199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429000"/>
          </a:xfrm>
        </p:spPr>
        <p:txBody>
          <a:bodyPr/>
          <a:lstStyle/>
          <a:p>
            <a:pPr algn="l"/>
            <a:r>
              <a:rPr lang="en-GB" dirty="0" smtClean="0"/>
              <a:t>Imagine you are: the bully; one of the bully’s assistants; the teacher; </a:t>
            </a:r>
            <a:r>
              <a:rPr lang="en-GB" dirty="0" err="1" smtClean="0"/>
              <a:t>Erlend</a:t>
            </a:r>
            <a:r>
              <a:rPr lang="en-GB" dirty="0" smtClean="0"/>
              <a:t>; </a:t>
            </a:r>
            <a:r>
              <a:rPr lang="en-GB" dirty="0" err="1" smtClean="0"/>
              <a:t>Erlend’s</a:t>
            </a:r>
            <a:r>
              <a:rPr lang="en-GB" dirty="0" smtClean="0"/>
              <a:t> brother.</a:t>
            </a:r>
          </a:p>
          <a:p>
            <a:pPr algn="l"/>
            <a:r>
              <a:rPr lang="en-GB" dirty="0" smtClean="0"/>
              <a:t>Why did you behave as you did?</a:t>
            </a:r>
          </a:p>
          <a:p>
            <a:pPr algn="l"/>
            <a:r>
              <a:rPr lang="en-GB" dirty="0" smtClean="0"/>
              <a:t>What might you have done differently?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97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6705</TotalTime>
  <Words>427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Shark Bait</vt:lpstr>
      <vt:lpstr>In groups</vt:lpstr>
      <vt:lpstr>Film: Shark Bait</vt:lpstr>
      <vt:lpstr>Afterwards…</vt:lpstr>
      <vt:lpstr>Watch the film to the end of the first bullying scene (3:17)</vt:lpstr>
      <vt:lpstr>Watch the film up to and including the point where Erlend leaves his brother’s car and turns back to look at him (6:00) </vt:lpstr>
      <vt:lpstr>Show the film to the end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Omar: Young Gifted and Gay Part 2</dc:title>
  <dc:creator>Tony</dc:creator>
  <cp:lastModifiedBy>Tony</cp:lastModifiedBy>
  <cp:revision>13</cp:revision>
  <dcterms:created xsi:type="dcterms:W3CDTF">2017-10-12T08:22:31Z</dcterms:created>
  <dcterms:modified xsi:type="dcterms:W3CDTF">2017-11-06T08:38:25Z</dcterms:modified>
</cp:coreProperties>
</file>